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4218" r:id="rId2"/>
  </p:sldMasterIdLst>
  <p:sldIdLst>
    <p:sldId id="256" r:id="rId3"/>
  </p:sldIdLst>
  <p:sldSz cx="37490400" cy="27432000"/>
  <p:notesSz cx="6854825" cy="9083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77419" algn="l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754837" algn="l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132256" algn="l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509674" algn="l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887093" algn="l" defTabSz="754837" rtl="0" eaLnBrk="1" latinLnBrk="0" hangingPunct="1"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264512" algn="l" defTabSz="754837" rtl="0" eaLnBrk="1" latinLnBrk="0" hangingPunct="1"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641930" algn="l" defTabSz="754837" rtl="0" eaLnBrk="1" latinLnBrk="0" hangingPunct="1"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019349" algn="l" defTabSz="754837" rtl="0" eaLnBrk="1" latinLnBrk="0" hangingPunct="1">
      <a:defRPr sz="73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F682"/>
    <a:srgbClr val="DDDDDD"/>
    <a:srgbClr val="D7D7D7"/>
    <a:srgbClr val="DBDBDB"/>
    <a:srgbClr val="E5E5E5"/>
    <a:srgbClr val="DCDCDC"/>
    <a:srgbClr val="CFCFCF"/>
    <a:srgbClr val="FFCC66"/>
    <a:srgbClr val="D9D9D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395" autoAdjust="0"/>
    <p:restoredTop sz="99123" autoAdjust="0"/>
  </p:normalViewPr>
  <p:slideViewPr>
    <p:cSldViewPr>
      <p:cViewPr>
        <p:scale>
          <a:sx n="20" d="100"/>
          <a:sy n="20" d="100"/>
        </p:scale>
        <p:origin x="-1698" y="54"/>
      </p:cViewPr>
      <p:guideLst>
        <p:guide orient="horz" pos="8640"/>
        <p:guide pos="11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>
            <a:spLocks noChangeArrowheads="1"/>
          </p:cNvSpPr>
          <p:nvPr/>
        </p:nvSpPr>
        <p:spPr bwMode="auto">
          <a:xfrm>
            <a:off x="0" y="18656394"/>
            <a:ext cx="37516686" cy="0"/>
          </a:xfrm>
          <a:prstGeom prst="rtTriangle">
            <a:avLst/>
          </a:prstGeom>
          <a:gradFill rotWithShape="1">
            <a:gsLst>
              <a:gs pos="0">
                <a:srgbClr val="154C8E"/>
              </a:gs>
              <a:gs pos="55000">
                <a:srgbClr val="5E91DA"/>
              </a:gs>
              <a:gs pos="100000">
                <a:srgbClr val="154C8E"/>
              </a:gs>
            </a:gsLst>
            <a:lin ang="3000000" scaled="1"/>
          </a:gradFill>
          <a:ln w="12700" cap="rnd" cmpd="thickThin" algn="ctr">
            <a:noFill/>
            <a:miter lim="800000"/>
            <a:headEnd/>
            <a:tailEnd/>
          </a:ln>
        </p:spPr>
        <p:txBody>
          <a:bodyPr lIns="370110" tIns="185045" rIns="370110" bIns="185045" anchor="ctr"/>
          <a:lstStyle/>
          <a:p>
            <a:pPr algn="ctr" defTabSz="753527">
              <a:defRPr/>
            </a:pPr>
            <a:endParaRPr lang="en-US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12517" y="19812001"/>
            <a:ext cx="37502917" cy="7645213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665" y="4832896"/>
              <a:ext cx="7456335" cy="518660"/>
            </a:xfrm>
            <a:custGeom>
              <a:avLst/>
              <a:gdLst>
                <a:gd name="T0" fmla="*/ 4697 w 4697"/>
                <a:gd name="T1" fmla="*/ 0 h 367"/>
                <a:gd name="T2" fmla="*/ 4697 w 4697"/>
                <a:gd name="T3" fmla="*/ 367 h 367"/>
                <a:gd name="T4" fmla="*/ 0 w 4697"/>
                <a:gd name="T5" fmla="*/ 218 h 367"/>
                <a:gd name="T6" fmla="*/ 4697 w 4697"/>
                <a:gd name="T7" fmla="*/ 0 h 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7"/>
                <a:gd name="T13" fmla="*/ 0 h 367"/>
                <a:gd name="T14" fmla="*/ 4697 w 4697"/>
                <a:gd name="T15" fmla="*/ 367 h 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A6B9DB">
                <a:alpha val="3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91242" tIns="45619" rIns="91242" bIns="45619"/>
            <a:lstStyle/>
            <a:p>
              <a:pPr defTabSz="753527">
                <a:defRPr/>
              </a:pPr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315" y="5135603"/>
              <a:ext cx="9108685" cy="838121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 w="9525" algn="ctr">
              <a:noFill/>
              <a:round/>
              <a:headEnd/>
              <a:tailEnd/>
            </a:ln>
          </p:spPr>
          <p:txBody>
            <a:bodyPr lIns="91242" tIns="45619" rIns="91242" bIns="45619"/>
            <a:lstStyle/>
            <a:p>
              <a:pPr defTabSz="753527">
                <a:defRPr/>
              </a:pPr>
              <a:endParaRPr lang="en-US" dirty="0"/>
            </a:p>
          </p:txBody>
        </p:sp>
        <p:grpSp>
          <p:nvGrpSpPr>
            <p:cNvPr id="8" name="Freeform 19"/>
            <p:cNvGrpSpPr>
              <a:grpSpLocks/>
            </p:cNvGrpSpPr>
            <p:nvPr/>
          </p:nvGrpSpPr>
          <p:grpSpPr bwMode="auto">
            <a:xfrm>
              <a:off x="-1173" y="4882441"/>
              <a:ext cx="9146345" cy="1983689"/>
              <a:chOff x="-6096" y="22664928"/>
              <a:chExt cx="47560992" cy="8461248"/>
            </a:xfrm>
          </p:grpSpPr>
          <p:pic>
            <p:nvPicPr>
              <p:cNvPr id="11" name="Freeform 19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6096" y="22664928"/>
                <a:ext cx="47560992" cy="8461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-523" y="22671176"/>
                <a:ext cx="0" cy="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242" tIns="45619" rIns="91242" bIns="45619" anchor="ctr"/>
              <a:lstStyle/>
              <a:p>
                <a:pPr algn="ctr" defTabSz="753527">
                  <a:defRPr/>
                </a:pPr>
                <a:endParaRPr lang="en-US" dirty="0">
                  <a:solidFill>
                    <a:srgbClr val="FFFFFF"/>
                  </a:solidFill>
                  <a:latin typeface="Lucida Sans Unicode" pitchFamily="34" charset="0"/>
                </a:endParaRPr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11780" y="7010407"/>
            <a:ext cx="31866840" cy="7319044"/>
          </a:xfrm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195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2811780" y="14446428"/>
            <a:ext cx="31866840" cy="4798816"/>
          </a:xfrm>
        </p:spPr>
        <p:txBody>
          <a:bodyPr lIns="185471" rIns="185471"/>
          <a:lstStyle>
            <a:lvl1pPr marL="0" marR="259659" indent="0" algn="r">
              <a:buNone/>
              <a:defRPr>
                <a:solidFill>
                  <a:schemeClr val="tx2"/>
                </a:solidFill>
              </a:defRPr>
            </a:lvl1pPr>
            <a:lvl2pPr marL="1854710" indent="0" algn="ctr">
              <a:buNone/>
            </a:lvl2pPr>
            <a:lvl3pPr marL="3709421" indent="0" algn="ctr">
              <a:buNone/>
            </a:lvl3pPr>
            <a:lvl4pPr marL="5564132" indent="0" algn="ctr">
              <a:buNone/>
            </a:lvl4pPr>
            <a:lvl5pPr marL="7418842" indent="0" algn="ctr">
              <a:buNone/>
            </a:lvl5pPr>
            <a:lvl6pPr marL="9273552" indent="0" algn="ctr">
              <a:buNone/>
            </a:lvl6pPr>
            <a:lvl7pPr marL="11128263" indent="0" algn="ctr">
              <a:buNone/>
            </a:lvl7pPr>
            <a:lvl8pPr marL="12982974" indent="0" algn="ctr">
              <a:buNone/>
            </a:lvl8pPr>
            <a:lvl9pPr marL="14837684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E9EDF4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47056FF-2ED4-4DE8-9A1F-6F5B63FB1E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520" y="1098552"/>
            <a:ext cx="3374136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4520" y="6140452"/>
            <a:ext cx="16564771" cy="2559048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53871" indent="0">
              <a:buNone/>
              <a:defRPr sz="8100" b="1"/>
            </a:lvl2pPr>
            <a:lvl3pPr marL="3707746" indent="0">
              <a:buNone/>
              <a:defRPr sz="7300" b="1"/>
            </a:lvl3pPr>
            <a:lvl4pPr marL="5561616" indent="0">
              <a:buNone/>
              <a:defRPr sz="6500" b="1"/>
            </a:lvl4pPr>
            <a:lvl5pPr marL="7415491" indent="0">
              <a:buNone/>
              <a:defRPr sz="6500" b="1"/>
            </a:lvl5pPr>
            <a:lvl6pPr marL="9269362" indent="0">
              <a:buNone/>
              <a:defRPr sz="6500" b="1"/>
            </a:lvl6pPr>
            <a:lvl7pPr marL="11123237" indent="0">
              <a:buNone/>
              <a:defRPr sz="6500" b="1"/>
            </a:lvl7pPr>
            <a:lvl8pPr marL="12977108" indent="0">
              <a:buNone/>
              <a:defRPr sz="6500" b="1"/>
            </a:lvl8pPr>
            <a:lvl9pPr marL="14830983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74520" y="8699500"/>
            <a:ext cx="16564771" cy="15805152"/>
          </a:xfrm>
        </p:spPr>
        <p:txBody>
          <a:bodyPr/>
          <a:lstStyle>
            <a:lvl1pPr>
              <a:defRPr sz="9700"/>
            </a:lvl1pPr>
            <a:lvl2pPr>
              <a:defRPr sz="8100"/>
            </a:lvl2pPr>
            <a:lvl3pPr>
              <a:defRPr sz="73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044609" y="6140452"/>
            <a:ext cx="16571278" cy="2559048"/>
          </a:xfrm>
        </p:spPr>
        <p:txBody>
          <a:bodyPr anchor="b"/>
          <a:lstStyle>
            <a:lvl1pPr marL="0" indent="0">
              <a:buNone/>
              <a:defRPr sz="9700" b="1"/>
            </a:lvl1pPr>
            <a:lvl2pPr marL="1853871" indent="0">
              <a:buNone/>
              <a:defRPr sz="8100" b="1"/>
            </a:lvl2pPr>
            <a:lvl3pPr marL="3707746" indent="0">
              <a:buNone/>
              <a:defRPr sz="7300" b="1"/>
            </a:lvl3pPr>
            <a:lvl4pPr marL="5561616" indent="0">
              <a:buNone/>
              <a:defRPr sz="6500" b="1"/>
            </a:lvl4pPr>
            <a:lvl5pPr marL="7415491" indent="0">
              <a:buNone/>
              <a:defRPr sz="6500" b="1"/>
            </a:lvl5pPr>
            <a:lvl6pPr marL="9269362" indent="0">
              <a:buNone/>
              <a:defRPr sz="6500" b="1"/>
            </a:lvl6pPr>
            <a:lvl7pPr marL="11123237" indent="0">
              <a:buNone/>
              <a:defRPr sz="6500" b="1"/>
            </a:lvl7pPr>
            <a:lvl8pPr marL="12977108" indent="0">
              <a:buNone/>
              <a:defRPr sz="6500" b="1"/>
            </a:lvl8pPr>
            <a:lvl9pPr marL="14830983" indent="0">
              <a:buNone/>
              <a:defRPr sz="6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044609" y="8699500"/>
            <a:ext cx="16571278" cy="15805152"/>
          </a:xfrm>
        </p:spPr>
        <p:txBody>
          <a:bodyPr/>
          <a:lstStyle>
            <a:lvl1pPr>
              <a:defRPr sz="9700"/>
            </a:lvl1pPr>
            <a:lvl2pPr>
              <a:defRPr sz="8100"/>
            </a:lvl2pPr>
            <a:lvl3pPr>
              <a:defRPr sz="73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1C737C-60BD-43A6-AF7A-E991B8A89A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A724F0-A03B-43A9-A8A5-5F61158544D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F3A640-BA7D-4374-B2B2-1F44B6C44D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521" y="1092200"/>
            <a:ext cx="12334084" cy="4648200"/>
          </a:xfrm>
        </p:spPr>
        <p:txBody>
          <a:bodyPr anchor="b"/>
          <a:lstStyle>
            <a:lvl1pPr algn="l">
              <a:defRPr sz="8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7705" y="1092202"/>
            <a:ext cx="20958175" cy="23412452"/>
          </a:xfrm>
        </p:spPr>
        <p:txBody>
          <a:bodyPr/>
          <a:lstStyle>
            <a:lvl1pPr>
              <a:defRPr sz="13000"/>
            </a:lvl1pPr>
            <a:lvl2pPr>
              <a:defRPr sz="11400"/>
            </a:lvl2pPr>
            <a:lvl3pPr>
              <a:defRPr sz="97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4521" y="5740402"/>
            <a:ext cx="12334084" cy="18764252"/>
          </a:xfrm>
        </p:spPr>
        <p:txBody>
          <a:bodyPr/>
          <a:lstStyle>
            <a:lvl1pPr marL="0" indent="0">
              <a:buNone/>
              <a:defRPr sz="5700"/>
            </a:lvl1pPr>
            <a:lvl2pPr marL="1853871" indent="0">
              <a:buNone/>
              <a:defRPr sz="4900"/>
            </a:lvl2pPr>
            <a:lvl3pPr marL="3707746" indent="0">
              <a:buNone/>
              <a:defRPr sz="4000"/>
            </a:lvl3pPr>
            <a:lvl4pPr marL="5561616" indent="0">
              <a:buNone/>
              <a:defRPr sz="3600"/>
            </a:lvl4pPr>
            <a:lvl5pPr marL="7415491" indent="0">
              <a:buNone/>
              <a:defRPr sz="3600"/>
            </a:lvl5pPr>
            <a:lvl6pPr marL="9269362" indent="0">
              <a:buNone/>
              <a:defRPr sz="3600"/>
            </a:lvl6pPr>
            <a:lvl7pPr marL="11123237" indent="0">
              <a:buNone/>
              <a:defRPr sz="3600"/>
            </a:lvl7pPr>
            <a:lvl8pPr marL="12977108" indent="0">
              <a:buNone/>
              <a:defRPr sz="3600"/>
            </a:lvl8pPr>
            <a:lvl9pPr marL="14830983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79457-8894-4ECA-BAF1-8550F3B832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8381" y="19202400"/>
            <a:ext cx="22494240" cy="2266952"/>
          </a:xfrm>
        </p:spPr>
        <p:txBody>
          <a:bodyPr anchor="b"/>
          <a:lstStyle>
            <a:lvl1pPr algn="l">
              <a:defRPr sz="8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48381" y="2451100"/>
            <a:ext cx="22494240" cy="16459200"/>
          </a:xfrm>
        </p:spPr>
        <p:txBody>
          <a:bodyPr/>
          <a:lstStyle>
            <a:lvl1pPr marL="0" indent="0">
              <a:buNone/>
              <a:defRPr sz="13000"/>
            </a:lvl1pPr>
            <a:lvl2pPr marL="1853871" indent="0">
              <a:buNone/>
              <a:defRPr sz="11400"/>
            </a:lvl2pPr>
            <a:lvl3pPr marL="3707746" indent="0">
              <a:buNone/>
              <a:defRPr sz="9700"/>
            </a:lvl3pPr>
            <a:lvl4pPr marL="5561616" indent="0">
              <a:buNone/>
              <a:defRPr sz="8100"/>
            </a:lvl4pPr>
            <a:lvl5pPr marL="7415491" indent="0">
              <a:buNone/>
              <a:defRPr sz="8100"/>
            </a:lvl5pPr>
            <a:lvl6pPr marL="9269362" indent="0">
              <a:buNone/>
              <a:defRPr sz="8100"/>
            </a:lvl6pPr>
            <a:lvl7pPr marL="11123237" indent="0">
              <a:buNone/>
              <a:defRPr sz="8100"/>
            </a:lvl7pPr>
            <a:lvl8pPr marL="12977108" indent="0">
              <a:buNone/>
              <a:defRPr sz="8100"/>
            </a:lvl8pPr>
            <a:lvl9pPr marL="14830983" indent="0">
              <a:buNone/>
              <a:defRPr sz="8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48381" y="21469352"/>
            <a:ext cx="22494240" cy="3219448"/>
          </a:xfrm>
        </p:spPr>
        <p:txBody>
          <a:bodyPr/>
          <a:lstStyle>
            <a:lvl1pPr marL="0" indent="0">
              <a:buNone/>
              <a:defRPr sz="5700"/>
            </a:lvl1pPr>
            <a:lvl2pPr marL="1853871" indent="0">
              <a:buNone/>
              <a:defRPr sz="4900"/>
            </a:lvl2pPr>
            <a:lvl3pPr marL="3707746" indent="0">
              <a:buNone/>
              <a:defRPr sz="4000"/>
            </a:lvl3pPr>
            <a:lvl4pPr marL="5561616" indent="0">
              <a:buNone/>
              <a:defRPr sz="3600"/>
            </a:lvl4pPr>
            <a:lvl5pPr marL="7415491" indent="0">
              <a:buNone/>
              <a:defRPr sz="3600"/>
            </a:lvl5pPr>
            <a:lvl6pPr marL="9269362" indent="0">
              <a:buNone/>
              <a:defRPr sz="3600"/>
            </a:lvl6pPr>
            <a:lvl7pPr marL="11123237" indent="0">
              <a:buNone/>
              <a:defRPr sz="3600"/>
            </a:lvl7pPr>
            <a:lvl8pPr marL="12977108" indent="0">
              <a:buNone/>
              <a:defRPr sz="3600"/>
            </a:lvl8pPr>
            <a:lvl9pPr marL="14830983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7E2C8A-F837-4273-80CD-7A8AF3065B2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F6DC5-D486-47C2-BC46-F707823499F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337509" y="4978406"/>
            <a:ext cx="43862464" cy="106108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0108" y="4978406"/>
            <a:ext cx="130962561" cy="106108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C7DBEC-CC5A-4751-8108-95096A24D1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2043998" y="23780284"/>
            <a:ext cx="20260987" cy="3683934"/>
          </a:xfrm>
          <a:custGeom>
            <a:avLst/>
            <a:gdLst>
              <a:gd name="T0" fmla="*/ 0 w 7485"/>
              <a:gd name="T1" fmla="*/ 0 h 337"/>
              <a:gd name="T2" fmla="*/ 5760 w 7485"/>
              <a:gd name="T3" fmla="*/ 0 h 337"/>
              <a:gd name="T4" fmla="*/ 5760 w 7485"/>
              <a:gd name="T5" fmla="*/ 528 h 337"/>
              <a:gd name="T6" fmla="*/ 48 w 7485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7485"/>
              <a:gd name="T13" fmla="*/ 0 h 337"/>
              <a:gd name="T14" fmla="*/ 7485 w 7485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6B9DB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1991428" y="23755071"/>
            <a:ext cx="15132844" cy="373436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grpSp>
        <p:nvGrpSpPr>
          <p:cNvPr id="6" name="Right Triangle 13"/>
          <p:cNvGrpSpPr>
            <a:grpSpLocks/>
          </p:cNvGrpSpPr>
          <p:nvPr/>
        </p:nvGrpSpPr>
        <p:grpSpPr bwMode="auto">
          <a:xfrm>
            <a:off x="-26286" y="23158357"/>
            <a:ext cx="13955011" cy="4336676"/>
            <a:chOff x="-23" y="16535"/>
            <a:chExt cx="11151" cy="3095"/>
          </a:xfrm>
        </p:grpSpPr>
        <p:pic>
          <p:nvPicPr>
            <p:cNvPr id="7" name="Right Triangle 13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3" y="16535"/>
              <a:ext cx="11151" cy="3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909" y="18338"/>
              <a:ext cx="5572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48347" tIns="224161" rIns="448347" bIns="224161" anchor="ctr"/>
            <a:lstStyle/>
            <a:p>
              <a:pPr algn="ctr" defTabSz="753527">
                <a:defRPr/>
              </a:pPr>
              <a:endParaRPr lang="en-US" dirty="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-39120" y="23149554"/>
            <a:ext cx="13963838" cy="4337532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hevron 9"/>
          <p:cNvSpPr>
            <a:spLocks noChangeArrowheads="1"/>
          </p:cNvSpPr>
          <p:nvPr/>
        </p:nvSpPr>
        <p:spPr bwMode="auto">
          <a:xfrm>
            <a:off x="14911297" y="12021111"/>
            <a:ext cx="748506" cy="913279"/>
          </a:xfrm>
          <a:prstGeom prst="chevron">
            <a:avLst>
              <a:gd name="adj" fmla="val 50000"/>
            </a:avLst>
          </a:prstGeom>
          <a:gradFill rotWithShape="1">
            <a:gsLst>
              <a:gs pos="0">
                <a:srgbClr val="3265A1"/>
              </a:gs>
              <a:gs pos="72000">
                <a:srgbClr val="6391D5"/>
              </a:gs>
              <a:gs pos="100000">
                <a:srgbClr val="8AA8DA"/>
              </a:gs>
            </a:gsLst>
            <a:lin ang="16200000"/>
          </a:gradFill>
          <a:ln w="3175" cap="rnd" algn="ctr">
            <a:solidFill>
              <a:srgbClr val="385D8A"/>
            </a:solidFill>
            <a:miter lim="800000"/>
            <a:headEnd/>
            <a:tailEnd/>
          </a:ln>
          <a:effectLst>
            <a:outerShdw dist="25400" dir="5400000" rotWithShape="0">
              <a:srgbClr val="000000">
                <a:alpha val="45999"/>
              </a:srgbClr>
            </a:outerShdw>
          </a:effectLst>
        </p:spPr>
        <p:txBody>
          <a:bodyPr lIns="370110" tIns="185045" rIns="370110" bIns="185045" anchor="ctr"/>
          <a:lstStyle/>
          <a:p>
            <a:pPr defTabSz="753527">
              <a:defRPr/>
            </a:pPr>
            <a:endParaRPr lang="en-US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1" name="Chevron 10"/>
          <p:cNvSpPr>
            <a:spLocks noChangeArrowheads="1"/>
          </p:cNvSpPr>
          <p:nvPr/>
        </p:nvSpPr>
        <p:spPr bwMode="auto">
          <a:xfrm>
            <a:off x="14144015" y="12021111"/>
            <a:ext cx="754765" cy="913279"/>
          </a:xfrm>
          <a:prstGeom prst="chevron">
            <a:avLst>
              <a:gd name="adj" fmla="val 50000"/>
            </a:avLst>
          </a:prstGeom>
          <a:gradFill rotWithShape="1">
            <a:gsLst>
              <a:gs pos="0">
                <a:srgbClr val="3265A1"/>
              </a:gs>
              <a:gs pos="72000">
                <a:srgbClr val="6391D5"/>
              </a:gs>
              <a:gs pos="100000">
                <a:srgbClr val="8AA8DA"/>
              </a:gs>
            </a:gsLst>
            <a:lin ang="16200000"/>
          </a:gradFill>
          <a:ln w="3175" cap="rnd" algn="ctr">
            <a:solidFill>
              <a:srgbClr val="385D8A"/>
            </a:solidFill>
            <a:miter lim="800000"/>
            <a:headEnd/>
            <a:tailEnd/>
          </a:ln>
          <a:effectLst>
            <a:outerShdw dist="25400" dir="5400000" rotWithShape="0">
              <a:srgbClr val="000000">
                <a:alpha val="45999"/>
              </a:srgbClr>
            </a:outerShdw>
          </a:effectLst>
        </p:spPr>
        <p:txBody>
          <a:bodyPr lIns="370110" tIns="185045" rIns="370110" bIns="185045" anchor="ctr"/>
          <a:lstStyle/>
          <a:p>
            <a:pPr defTabSz="753527">
              <a:defRPr/>
            </a:pPr>
            <a:endParaRPr lang="en-US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741" y="4238848"/>
            <a:ext cx="31866840" cy="7315200"/>
          </a:xfrm>
        </p:spPr>
        <p:txBody>
          <a:bodyPr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195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3124" y="11726848"/>
            <a:ext cx="18745200" cy="5819552"/>
          </a:xfrm>
        </p:spPr>
        <p:txBody>
          <a:bodyPr lIns="370942" rIns="370942"/>
          <a:lstStyle>
            <a:lvl1pPr marL="0" indent="0" algn="l">
              <a:buNone/>
              <a:defRPr sz="9300">
                <a:solidFill>
                  <a:schemeClr val="tx1"/>
                </a:solidFill>
              </a:defRPr>
            </a:lvl1pPr>
            <a:lvl2pPr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1658-CECA-49D7-AED8-9411C7A90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2043998" y="23780284"/>
            <a:ext cx="20260987" cy="3683934"/>
          </a:xfrm>
          <a:custGeom>
            <a:avLst/>
            <a:gdLst>
              <a:gd name="T0" fmla="*/ 0 w 7485"/>
              <a:gd name="T1" fmla="*/ 0 h 337"/>
              <a:gd name="T2" fmla="*/ 5760 w 7485"/>
              <a:gd name="T3" fmla="*/ 0 h 337"/>
              <a:gd name="T4" fmla="*/ 5760 w 7485"/>
              <a:gd name="T5" fmla="*/ 528 h 337"/>
              <a:gd name="T6" fmla="*/ 48 w 7485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7485"/>
              <a:gd name="T13" fmla="*/ 0 h 337"/>
              <a:gd name="T14" fmla="*/ 7485 w 7485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6B9DB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991428" y="23755071"/>
            <a:ext cx="15132844" cy="373436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grpSp>
        <p:nvGrpSpPr>
          <p:cNvPr id="7" name="Right Triangle 13"/>
          <p:cNvGrpSpPr>
            <a:grpSpLocks/>
          </p:cNvGrpSpPr>
          <p:nvPr/>
        </p:nvGrpSpPr>
        <p:grpSpPr bwMode="auto">
          <a:xfrm>
            <a:off x="-26286" y="23158357"/>
            <a:ext cx="13955011" cy="4336676"/>
            <a:chOff x="-23" y="16535"/>
            <a:chExt cx="11151" cy="3095"/>
          </a:xfrm>
        </p:grpSpPr>
        <p:pic>
          <p:nvPicPr>
            <p:cNvPr id="9" name="Right Triangle 13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3" y="16535"/>
              <a:ext cx="11151" cy="3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909" y="18338"/>
              <a:ext cx="5572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48347" tIns="224161" rIns="448347" bIns="224161" anchor="ctr"/>
            <a:lstStyle/>
            <a:p>
              <a:pPr algn="ctr" defTabSz="753527">
                <a:defRPr/>
              </a:pPr>
              <a:endParaRPr lang="en-US" dirty="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-39120" y="23149554"/>
            <a:ext cx="13963838" cy="4337532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4520" y="5925315"/>
            <a:ext cx="16558260" cy="18103852"/>
          </a:xfrm>
        </p:spPr>
        <p:txBody>
          <a:bodyPr/>
          <a:lstStyle>
            <a:lvl1pPr>
              <a:defRPr sz="114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57620" y="5925315"/>
            <a:ext cx="16558260" cy="18103852"/>
          </a:xfrm>
        </p:spPr>
        <p:txBody>
          <a:bodyPr/>
          <a:lstStyle>
            <a:lvl1pPr>
              <a:defRPr sz="114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32267-B199-48A3-9314-61E42B3851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/>
          </p:cNvSpPr>
          <p:nvPr/>
        </p:nvSpPr>
        <p:spPr bwMode="auto">
          <a:xfrm>
            <a:off x="2043998" y="23780284"/>
            <a:ext cx="20260987" cy="3683934"/>
          </a:xfrm>
          <a:custGeom>
            <a:avLst/>
            <a:gdLst>
              <a:gd name="T0" fmla="*/ 0 w 7485"/>
              <a:gd name="T1" fmla="*/ 0 h 337"/>
              <a:gd name="T2" fmla="*/ 5760 w 7485"/>
              <a:gd name="T3" fmla="*/ 0 h 337"/>
              <a:gd name="T4" fmla="*/ 5760 w 7485"/>
              <a:gd name="T5" fmla="*/ 528 h 337"/>
              <a:gd name="T6" fmla="*/ 48 w 7485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7485"/>
              <a:gd name="T13" fmla="*/ 0 h 337"/>
              <a:gd name="T14" fmla="*/ 7485 w 7485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6B9DB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1991428" y="23755071"/>
            <a:ext cx="15132844" cy="373436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grpSp>
        <p:nvGrpSpPr>
          <p:cNvPr id="5" name="Right Triangle 13"/>
          <p:cNvGrpSpPr>
            <a:grpSpLocks/>
          </p:cNvGrpSpPr>
          <p:nvPr/>
        </p:nvGrpSpPr>
        <p:grpSpPr bwMode="auto">
          <a:xfrm>
            <a:off x="-26286" y="23158357"/>
            <a:ext cx="13955011" cy="4336676"/>
            <a:chOff x="-23" y="16535"/>
            <a:chExt cx="11151" cy="3095"/>
          </a:xfrm>
        </p:grpSpPr>
        <p:pic>
          <p:nvPicPr>
            <p:cNvPr id="7" name="Right Triangle 13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3" y="16535"/>
              <a:ext cx="11151" cy="3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909" y="18338"/>
              <a:ext cx="5572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48347" tIns="224161" rIns="448347" bIns="224161" anchor="ctr"/>
            <a:lstStyle/>
            <a:p>
              <a:pPr algn="ctr" defTabSz="753527">
                <a:defRPr/>
              </a:pPr>
              <a:endParaRPr lang="en-US" dirty="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-39120" y="23149554"/>
            <a:ext cx="13963838" cy="4337532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BB72A-891D-4D03-B25D-D0F95A1295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2043998" y="23780284"/>
            <a:ext cx="20260987" cy="3683934"/>
          </a:xfrm>
          <a:custGeom>
            <a:avLst/>
            <a:gdLst>
              <a:gd name="T0" fmla="*/ 0 w 7485"/>
              <a:gd name="T1" fmla="*/ 0 h 337"/>
              <a:gd name="T2" fmla="*/ 5760 w 7485"/>
              <a:gd name="T3" fmla="*/ 0 h 337"/>
              <a:gd name="T4" fmla="*/ 5760 w 7485"/>
              <a:gd name="T5" fmla="*/ 528 h 337"/>
              <a:gd name="T6" fmla="*/ 48 w 7485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7485"/>
              <a:gd name="T13" fmla="*/ 0 h 337"/>
              <a:gd name="T14" fmla="*/ 7485 w 7485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A6B9DB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991428" y="23755071"/>
            <a:ext cx="15132844" cy="373436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lIns="370110" tIns="185045" rIns="370110" bIns="185045"/>
          <a:lstStyle/>
          <a:p>
            <a:pPr defTabSz="753527">
              <a:defRPr/>
            </a:pPr>
            <a:endParaRPr lang="en-US" dirty="0"/>
          </a:p>
        </p:txBody>
      </p:sp>
      <p:grpSp>
        <p:nvGrpSpPr>
          <p:cNvPr id="7" name="Right Triangle 16"/>
          <p:cNvGrpSpPr>
            <a:grpSpLocks/>
          </p:cNvGrpSpPr>
          <p:nvPr/>
        </p:nvGrpSpPr>
        <p:grpSpPr bwMode="auto">
          <a:xfrm>
            <a:off x="-26286" y="23158357"/>
            <a:ext cx="13955011" cy="4336676"/>
            <a:chOff x="-23" y="16535"/>
            <a:chExt cx="11151" cy="3095"/>
          </a:xfrm>
        </p:grpSpPr>
        <p:pic>
          <p:nvPicPr>
            <p:cNvPr id="8" name="Right Triangle 16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23" y="16535"/>
              <a:ext cx="11151" cy="3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909" y="18338"/>
              <a:ext cx="5572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48347" tIns="224161" rIns="448347" bIns="224161" anchor="ctr"/>
            <a:lstStyle/>
            <a:p>
              <a:pPr algn="ctr" defTabSz="753527">
                <a:defRPr/>
              </a:pPr>
              <a:endParaRPr lang="en-US" dirty="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-39120" y="23149554"/>
            <a:ext cx="13963838" cy="4337532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evron 10"/>
          <p:cNvSpPr>
            <a:spLocks noChangeArrowheads="1"/>
          </p:cNvSpPr>
          <p:nvPr/>
        </p:nvSpPr>
        <p:spPr bwMode="auto">
          <a:xfrm>
            <a:off x="35525259" y="19952073"/>
            <a:ext cx="748506" cy="914681"/>
          </a:xfrm>
          <a:prstGeom prst="chevron">
            <a:avLst>
              <a:gd name="adj" fmla="val 50000"/>
            </a:avLst>
          </a:prstGeom>
          <a:gradFill rotWithShape="1">
            <a:gsLst>
              <a:gs pos="0">
                <a:srgbClr val="3265A1"/>
              </a:gs>
              <a:gs pos="72000">
                <a:srgbClr val="6391D5"/>
              </a:gs>
              <a:gs pos="100000">
                <a:srgbClr val="8AA8DA"/>
              </a:gs>
            </a:gsLst>
            <a:lin ang="16200000"/>
          </a:gradFill>
          <a:ln w="3175" cap="rnd" algn="ctr">
            <a:solidFill>
              <a:srgbClr val="385D8A"/>
            </a:solidFill>
            <a:miter lim="800000"/>
            <a:headEnd/>
            <a:tailEnd/>
          </a:ln>
          <a:effectLst>
            <a:outerShdw dist="25400" dir="5400000" rotWithShape="0">
              <a:srgbClr val="000000">
                <a:alpha val="45999"/>
              </a:srgbClr>
            </a:outerShdw>
          </a:effectLst>
        </p:spPr>
        <p:txBody>
          <a:bodyPr lIns="370110" tIns="185045" rIns="370110" bIns="185045" anchor="ctr"/>
          <a:lstStyle/>
          <a:p>
            <a:pPr defTabSz="753527">
              <a:defRPr/>
            </a:pPr>
            <a:endParaRPr lang="en-US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2" name="Chevron 11"/>
          <p:cNvSpPr>
            <a:spLocks noChangeArrowheads="1"/>
          </p:cNvSpPr>
          <p:nvPr/>
        </p:nvSpPr>
        <p:spPr bwMode="auto">
          <a:xfrm>
            <a:off x="34756725" y="19952073"/>
            <a:ext cx="754765" cy="914681"/>
          </a:xfrm>
          <a:prstGeom prst="chevron">
            <a:avLst>
              <a:gd name="adj" fmla="val 50000"/>
            </a:avLst>
          </a:prstGeom>
          <a:gradFill rotWithShape="1">
            <a:gsLst>
              <a:gs pos="0">
                <a:srgbClr val="3265A1"/>
              </a:gs>
              <a:gs pos="72000">
                <a:srgbClr val="6391D5"/>
              </a:gs>
              <a:gs pos="100000">
                <a:srgbClr val="8AA8DA"/>
              </a:gs>
            </a:gsLst>
            <a:lin ang="16200000"/>
          </a:gradFill>
          <a:ln w="3175" cap="rnd" algn="ctr">
            <a:solidFill>
              <a:srgbClr val="385D8A"/>
            </a:solidFill>
            <a:miter lim="800000"/>
            <a:headEnd/>
            <a:tailEnd/>
          </a:ln>
          <a:effectLst>
            <a:outerShdw dist="25400" dir="5400000" rotWithShape="0">
              <a:srgbClr val="000000">
                <a:alpha val="45999"/>
              </a:srgbClr>
            </a:outerShdw>
          </a:effectLst>
        </p:spPr>
        <p:txBody>
          <a:bodyPr lIns="370110" tIns="185045" rIns="370110" bIns="185045" anchor="ctr"/>
          <a:lstStyle/>
          <a:p>
            <a:pPr defTabSz="753527">
              <a:defRPr/>
            </a:pPr>
            <a:endParaRPr lang="en-US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9051" y="21773608"/>
            <a:ext cx="29367480" cy="2592928"/>
          </a:xfrm>
          <a:noFill/>
        </p:spPr>
        <p:txBody>
          <a:bodyPr lIns="370942" tIns="0" rIns="370942"/>
          <a:lstStyle>
            <a:lvl1pPr marL="0" marR="74189" indent="0" algn="r">
              <a:buNone/>
              <a:defRPr sz="5700"/>
            </a:lvl1pPr>
            <a:lvl2pPr>
              <a:defRPr sz="49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37260" y="759872"/>
            <a:ext cx="35615880" cy="1755648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 lIns="370942" tIns="185471" rIns="370942" bIns="185471">
            <a:normAutofit/>
          </a:bodyPr>
          <a:lstStyle>
            <a:lvl1pPr marL="0" indent="0">
              <a:buNone/>
              <a:defRPr sz="130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" y="19460488"/>
            <a:ext cx="33109271" cy="2250688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121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3155F-9B8F-4FEC-9DDE-74092DB349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1780" y="8521707"/>
            <a:ext cx="3186684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3560" y="15544800"/>
            <a:ext cx="2624328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53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07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56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41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269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123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977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83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607290-784D-464D-A4C3-AA796CB50CF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C758E8-D7D7-4FAA-93BD-62595DC97D7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484" y="17627606"/>
            <a:ext cx="31866840" cy="5448300"/>
          </a:xfrm>
        </p:spPr>
        <p:txBody>
          <a:bodyPr anchor="t"/>
          <a:lstStyle>
            <a:lvl1pPr algn="l">
              <a:defRPr sz="16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1484" y="11626854"/>
            <a:ext cx="31866840" cy="6000748"/>
          </a:xfrm>
        </p:spPr>
        <p:txBody>
          <a:bodyPr anchor="b"/>
          <a:lstStyle>
            <a:lvl1pPr marL="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1pPr>
            <a:lvl2pPr marL="185387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2pPr>
            <a:lvl3pPr marL="370774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3pPr>
            <a:lvl4pPr marL="5561616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4pPr>
            <a:lvl5pPr marL="741549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5pPr>
            <a:lvl6pPr marL="9269362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6pPr>
            <a:lvl7pPr marL="11123237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7pPr>
            <a:lvl8pPr marL="12977108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8pPr>
            <a:lvl9pPr marL="14830983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0B59D1-0DCD-4F7D-B99E-BE8C685B3BC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0114" y="29019500"/>
            <a:ext cx="87412513" cy="82067400"/>
          </a:xfrm>
        </p:spPr>
        <p:txBody>
          <a:bodyPr/>
          <a:lstStyle>
            <a:lvl1pPr>
              <a:defRPr sz="114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87466" y="29019500"/>
            <a:ext cx="87412513" cy="82067400"/>
          </a:xfrm>
        </p:spPr>
        <p:txBody>
          <a:bodyPr/>
          <a:lstStyle>
            <a:lvl1pPr>
              <a:defRPr sz="11400"/>
            </a:lvl1pPr>
            <a:lvl2pPr>
              <a:defRPr sz="9700"/>
            </a:lvl2pPr>
            <a:lvl3pPr>
              <a:defRPr sz="81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975B2F-1D5B-4C41-BEB1-E5627D89B13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 bwMode="auto">
          <a:xfrm>
            <a:off x="1875021" y="1098176"/>
            <a:ext cx="3374035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10" tIns="185045" rIns="370110" bIns="1850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1875021" y="5925110"/>
            <a:ext cx="33740359" cy="18103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10" tIns="185045" rIns="370110" bIns="1850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 bwMode="auto">
          <a:xfrm>
            <a:off x="27584584" y="25634857"/>
            <a:ext cx="7868077" cy="146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10" tIns="185045" rIns="370110" bIns="185045" numCol="1" anchor="b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 bwMode="auto">
          <a:xfrm>
            <a:off x="17957892" y="25634858"/>
            <a:ext cx="9639208" cy="145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10" tIns="185045" rIns="370110" bIns="185045" numCol="1" anchor="b" anchorCtr="0" compatLnSpc="1">
            <a:prstTxWarp prst="textNoShape">
              <a:avLst/>
            </a:prstTxWarp>
          </a:bodyPr>
          <a:lstStyle>
            <a:lvl1pPr algn="r">
              <a:defRPr sz="4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35452661" y="25634858"/>
            <a:ext cx="1504523" cy="145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10" tIns="185045" rIns="370110" bIns="185045" numCol="1" anchor="b" anchorCtr="0" compatLnSpc="1">
            <a:prstTxWarp prst="textNoShape">
              <a:avLst/>
            </a:prstTxWarp>
          </a:bodyPr>
          <a:lstStyle>
            <a:lvl1pPr algn="r">
              <a:defRPr sz="4000"/>
            </a:lvl1pPr>
          </a:lstStyle>
          <a:p>
            <a:pPr>
              <a:defRPr/>
            </a:pPr>
            <a:fld id="{AF025E1F-644B-41F6-BC4C-7A23DFBE1A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</p:sldLayoutIdLst>
  <p:txStyles>
    <p:titleStyle>
      <a:lvl1pPr algn="l" defTabSz="753527" rtl="0" eaLnBrk="0" fontAlgn="base" hangingPunct="0">
        <a:spcBef>
          <a:spcPct val="0"/>
        </a:spcBef>
        <a:spcAft>
          <a:spcPct val="0"/>
        </a:spcAft>
        <a:defRPr sz="16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Arial" pitchFamily="34" charset="0"/>
          <a:ea typeface="+mj-ea"/>
          <a:cs typeface="+mj-cs"/>
        </a:defRPr>
      </a:lvl1pPr>
      <a:lvl2pPr algn="l" defTabSz="753527" rtl="0" eaLnBrk="0" fontAlgn="base" hangingPunct="0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Arial" pitchFamily="34" charset="0"/>
        </a:defRPr>
      </a:lvl2pPr>
      <a:lvl3pPr algn="l" defTabSz="753527" rtl="0" eaLnBrk="0" fontAlgn="base" hangingPunct="0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Arial" pitchFamily="34" charset="0"/>
        </a:defRPr>
      </a:lvl3pPr>
      <a:lvl4pPr algn="l" defTabSz="753527" rtl="0" eaLnBrk="0" fontAlgn="base" hangingPunct="0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Arial" pitchFamily="34" charset="0"/>
        </a:defRPr>
      </a:lvl4pPr>
      <a:lvl5pPr algn="l" defTabSz="753527" rtl="0" eaLnBrk="0" fontAlgn="base" hangingPunct="0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Arial" pitchFamily="34" charset="0"/>
        </a:defRPr>
      </a:lvl5pPr>
      <a:lvl6pPr marL="377419" algn="l" defTabSz="753527" rtl="0" fontAlgn="base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Lucida Sans Unicode" pitchFamily="34" charset="0"/>
        </a:defRPr>
      </a:lvl6pPr>
      <a:lvl7pPr marL="754837" algn="l" defTabSz="753527" rtl="0" fontAlgn="base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Lucida Sans Unicode" pitchFamily="34" charset="0"/>
        </a:defRPr>
      </a:lvl7pPr>
      <a:lvl8pPr marL="1132256" algn="l" defTabSz="753527" rtl="0" fontAlgn="base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Lucida Sans Unicode" pitchFamily="34" charset="0"/>
        </a:defRPr>
      </a:lvl8pPr>
      <a:lvl9pPr marL="1509674" algn="l" defTabSz="753527" rtl="0" fontAlgn="base">
        <a:spcBef>
          <a:spcPct val="0"/>
        </a:spcBef>
        <a:spcAft>
          <a:spcPct val="0"/>
        </a:spcAft>
        <a:defRPr sz="166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1480844" indent="-1036591" algn="l" defTabSz="753527" rtl="0" eaLnBrk="0" fontAlgn="base" hangingPunct="0">
        <a:spcBef>
          <a:spcPts val="162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110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2517435" indent="-919958" algn="l" defTabSz="753527" rtl="0" eaLnBrk="0" fontAlgn="base" hangingPunct="0">
        <a:spcBef>
          <a:spcPts val="1321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93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484570" indent="-927821" algn="l" defTabSz="753527" rtl="0" eaLnBrk="0" fontAlgn="base" hangingPunct="0">
        <a:spcBef>
          <a:spcPts val="1424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85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4636483" indent="-926511" algn="l" defTabSz="753527" rtl="0" eaLnBrk="0" fontAlgn="base" hangingPunct="0">
        <a:spcBef>
          <a:spcPts val="1424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77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5557751" indent="-921269" algn="l" defTabSz="753527" rtl="0" eaLnBrk="0" fontAlgn="base" hangingPunct="0">
        <a:spcBef>
          <a:spcPts val="1424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73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6491487" indent="-927355" algn="l" rtl="0" eaLnBrk="1" latinLnBrk="0" hangingPunct="1">
        <a:spcBef>
          <a:spcPts val="1420"/>
        </a:spcBef>
        <a:buClr>
          <a:schemeClr val="accent3"/>
        </a:buClr>
        <a:buFont typeface="Wingdings 2"/>
        <a:buChar char=""/>
        <a:defRPr kumimoji="0"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7418842" indent="-927355" algn="l" rtl="0" eaLnBrk="1" latinLnBrk="0" hangingPunct="1">
        <a:spcBef>
          <a:spcPts val="1420"/>
        </a:spcBef>
        <a:buClr>
          <a:schemeClr val="accent3"/>
        </a:buClr>
        <a:buFont typeface="Wingdings 2"/>
        <a:buChar char=""/>
        <a:defRPr kumimoji="0"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8346197" indent="-927355" algn="l" rtl="0" eaLnBrk="1" latinLnBrk="0" hangingPunct="1">
        <a:spcBef>
          <a:spcPts val="1420"/>
        </a:spcBef>
        <a:buClr>
          <a:schemeClr val="accent3"/>
        </a:buClr>
        <a:buFont typeface="Wingdings 2"/>
        <a:buChar char=""/>
        <a:defRPr kumimoji="0"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9273552" indent="-927355" algn="l" rtl="0" eaLnBrk="1" latinLnBrk="0" hangingPunct="1">
        <a:spcBef>
          <a:spcPts val="1420"/>
        </a:spcBef>
        <a:buClr>
          <a:schemeClr val="accent3"/>
        </a:buClr>
        <a:buFont typeface="Wingdings 2"/>
        <a:buChar char=""/>
        <a:defRPr kumimoji="0" sz="6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defPPr>
        <a:defRPr lang="en-US"/>
      </a:defPPr>
      <a:lvl1pPr marL="0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7419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54837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32256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09674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7093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64512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41930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19349" algn="l" defTabSz="75483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74520" y="1098552"/>
            <a:ext cx="33741360" cy="4572000"/>
          </a:xfrm>
          <a:prstGeom prst="rect">
            <a:avLst/>
          </a:prstGeom>
        </p:spPr>
        <p:txBody>
          <a:bodyPr vert="horz" lIns="370776" tIns="185386" rIns="370776" bIns="18538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4520" y="6400807"/>
            <a:ext cx="33741360" cy="18103852"/>
          </a:xfrm>
          <a:prstGeom prst="rect">
            <a:avLst/>
          </a:prstGeom>
        </p:spPr>
        <p:txBody>
          <a:bodyPr vert="horz" lIns="370776" tIns="185386" rIns="370776" bIns="18538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74520" y="25425406"/>
            <a:ext cx="8747760" cy="1460500"/>
          </a:xfrm>
          <a:prstGeom prst="rect">
            <a:avLst/>
          </a:prstGeom>
        </p:spPr>
        <p:txBody>
          <a:bodyPr vert="horz" lIns="370776" tIns="185386" rIns="370776" bIns="185386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9220" y="25425406"/>
            <a:ext cx="11871960" cy="1460500"/>
          </a:xfrm>
          <a:prstGeom prst="rect">
            <a:avLst/>
          </a:prstGeom>
        </p:spPr>
        <p:txBody>
          <a:bodyPr vert="horz" lIns="370776" tIns="185386" rIns="370776" bIns="185386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868120" y="25425406"/>
            <a:ext cx="8747760" cy="1460500"/>
          </a:xfrm>
          <a:prstGeom prst="rect">
            <a:avLst/>
          </a:prstGeom>
        </p:spPr>
        <p:txBody>
          <a:bodyPr vert="horz" lIns="370776" tIns="185386" rIns="370776" bIns="185386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025E1F-644B-41F6-BC4C-7A23DFBE1A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ctr" defTabSz="3707746" rtl="0" eaLnBrk="1" latinLnBrk="0" hangingPunct="1">
        <a:spcBef>
          <a:spcPct val="0"/>
        </a:spcBef>
        <a:buNone/>
        <a:defRPr sz="1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90404" indent="-1390404" algn="l" defTabSz="3707746" rtl="0" eaLnBrk="1" latinLnBrk="0" hangingPunct="1">
        <a:spcBef>
          <a:spcPct val="20000"/>
        </a:spcBef>
        <a:buFont typeface="Arial" pitchFamily="34" charset="0"/>
        <a:buChar char="•"/>
        <a:defRPr sz="13000" kern="1200">
          <a:solidFill>
            <a:schemeClr val="tx1"/>
          </a:solidFill>
          <a:latin typeface="+mn-lt"/>
          <a:ea typeface="+mn-ea"/>
          <a:cs typeface="+mn-cs"/>
        </a:defRPr>
      </a:lvl1pPr>
      <a:lvl2pPr marL="3012542" indent="-1158671" algn="l" defTabSz="3707746" rtl="0" eaLnBrk="1" latinLnBrk="0" hangingPunct="1">
        <a:spcBef>
          <a:spcPct val="20000"/>
        </a:spcBef>
        <a:buFont typeface="Arial" pitchFamily="34" charset="0"/>
        <a:buChar char="–"/>
        <a:defRPr sz="11400" kern="1200">
          <a:solidFill>
            <a:schemeClr val="tx1"/>
          </a:solidFill>
          <a:latin typeface="+mn-lt"/>
          <a:ea typeface="+mn-ea"/>
          <a:cs typeface="+mn-cs"/>
        </a:defRPr>
      </a:lvl2pPr>
      <a:lvl3pPr marL="4634683" indent="-926937" algn="l" defTabSz="3707746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3pPr>
      <a:lvl4pPr marL="6488554" indent="-926937" algn="l" defTabSz="3707746" rtl="0" eaLnBrk="1" latinLnBrk="0" hangingPunct="1">
        <a:spcBef>
          <a:spcPct val="20000"/>
        </a:spcBef>
        <a:buFont typeface="Arial" pitchFamily="34" charset="0"/>
        <a:buChar char="–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342429" indent="-926937" algn="l" defTabSz="3707746" rtl="0" eaLnBrk="1" latinLnBrk="0" hangingPunct="1">
        <a:spcBef>
          <a:spcPct val="20000"/>
        </a:spcBef>
        <a:buFont typeface="Arial" pitchFamily="34" charset="0"/>
        <a:buChar char="»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196299" indent="-926937" algn="l" defTabSz="3707746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050174" indent="-926937" algn="l" defTabSz="3707746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3904045" indent="-926937" algn="l" defTabSz="3707746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5757920" indent="-926937" algn="l" defTabSz="3707746" rtl="0" eaLnBrk="1" latinLnBrk="0" hangingPunct="1">
        <a:spcBef>
          <a:spcPct val="20000"/>
        </a:spcBef>
        <a:buFont typeface="Arial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853871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707746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5561616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415491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269362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1123237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977108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830983" algn="l" defTabSz="3707746" rtl="0" eaLnBrk="1" latinLnBrk="0" hangingPunct="1"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5"/>
          <p:cNvSpPr>
            <a:spLocks noChangeArrowheads="1"/>
          </p:cNvSpPr>
          <p:nvPr/>
        </p:nvSpPr>
        <p:spPr bwMode="auto">
          <a:xfrm>
            <a:off x="0" y="-398097"/>
            <a:ext cx="152507" cy="119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484" tIns="37742" rIns="75484" bIns="37742" anchor="ctr">
            <a:spAutoFit/>
          </a:bodyPr>
          <a:lstStyle/>
          <a:p>
            <a:endParaRPr lang="en-US"/>
          </a:p>
        </p:txBody>
      </p:sp>
      <p:sp>
        <p:nvSpPr>
          <p:cNvPr id="1032" name="WordArt 10"/>
          <p:cNvSpPr>
            <a:spLocks noChangeArrowheads="1" noChangeShapeType="1" noTextEdit="1"/>
          </p:cNvSpPr>
          <p:nvPr/>
        </p:nvSpPr>
        <p:spPr bwMode="auto">
          <a:xfrm>
            <a:off x="4572000" y="1144401"/>
            <a:ext cx="32080200" cy="1612247"/>
          </a:xfrm>
          <a:prstGeom prst="rect">
            <a:avLst/>
          </a:prstGeom>
        </p:spPr>
        <p:txBody>
          <a:bodyPr wrap="none" lIns="75484" tIns="37742" rIns="75484" bIns="3774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000" kern="10" dirty="0" smtClean="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Greater Sediment Organic Matter and </a:t>
            </a:r>
            <a:r>
              <a:rPr lang="en-US" sz="3000" kern="10" dirty="0" err="1" smtClean="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Macroinvertabrates</a:t>
            </a:r>
            <a:r>
              <a:rPr lang="en-US" sz="3000" kern="10" dirty="0" smtClean="0">
                <a:ln w="9525">
                  <a:noFill/>
                  <a:round/>
                  <a:headEnd/>
                  <a:tailEnd/>
                </a:ln>
                <a:latin typeface="Times New Roman"/>
                <a:cs typeface="Times New Roman"/>
              </a:rPr>
              <a:t> Abundance in the Littoral Zone of a Small Pond</a:t>
            </a:r>
            <a:endParaRPr lang="en-US" sz="3000" kern="10" dirty="0">
              <a:ln w="9525">
                <a:noFill/>
                <a:round/>
                <a:headEnd/>
                <a:tailEnd/>
              </a:ln>
              <a:latin typeface="Times New Roman"/>
              <a:cs typeface="Times New Roman"/>
            </a:endParaRPr>
          </a:p>
        </p:txBody>
      </p:sp>
      <p:grpSp>
        <p:nvGrpSpPr>
          <p:cNvPr id="1033" name="Group 4"/>
          <p:cNvGrpSpPr>
            <a:grpSpLocks noChangeAspect="1"/>
          </p:cNvGrpSpPr>
          <p:nvPr/>
        </p:nvGrpSpPr>
        <p:grpSpPr bwMode="auto">
          <a:xfrm>
            <a:off x="1262949" y="736787"/>
            <a:ext cx="2459556" cy="2762250"/>
            <a:chOff x="2302" y="2350"/>
            <a:chExt cx="1058" cy="1010"/>
          </a:xfrm>
        </p:grpSpPr>
        <p:sp>
          <p:nvSpPr>
            <p:cNvPr id="1097" name="WordArt 5"/>
            <p:cNvSpPr>
              <a:spLocks noChangeAspect="1" noChangeArrowheads="1" noChangeShapeType="1" noTextEdit="1"/>
            </p:cNvSpPr>
            <p:nvPr/>
          </p:nvSpPr>
          <p:spPr bwMode="auto">
            <a:xfrm rot="-5804361">
              <a:off x="2326" y="2326"/>
              <a:ext cx="1010" cy="1058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6257996"/>
                </a:avLst>
              </a:prstTxWarp>
            </a:bodyPr>
            <a:lstStyle/>
            <a:p>
              <a:pPr algn="ctr"/>
              <a:r>
                <a:rPr lang="en-US" sz="30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333399"/>
                  </a:solidFill>
                  <a:latin typeface="Arial Black"/>
                </a:rPr>
                <a:t>Longwood University</a:t>
              </a:r>
            </a:p>
          </p:txBody>
        </p:sp>
        <p:pic>
          <p:nvPicPr>
            <p:cNvPr id="1098" name="Picture 6" descr="rotund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48" y="2496"/>
              <a:ext cx="816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4" name="Text Box 12"/>
          <p:cNvSpPr txBox="1">
            <a:spLocks noChangeArrowheads="1"/>
          </p:cNvSpPr>
          <p:nvPr/>
        </p:nvSpPr>
        <p:spPr bwMode="auto">
          <a:xfrm>
            <a:off x="4191000" y="2823883"/>
            <a:ext cx="33299400" cy="630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320" tIns="37658" rIns="75320" bIns="37658">
            <a:spAutoFit/>
          </a:bodyPr>
          <a:lstStyle/>
          <a:p>
            <a:pPr defTabSz="3709973">
              <a:spcBef>
                <a:spcPct val="50000"/>
              </a:spcBef>
            </a:pPr>
            <a:r>
              <a:rPr lang="en-US" sz="3600" b="1" u="sng" dirty="0" smtClean="0"/>
              <a:t>Leanna </a:t>
            </a:r>
            <a:r>
              <a:rPr lang="en-US" sz="3600" b="1" u="sng" dirty="0" smtClean="0"/>
              <a:t>Tacik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Carly</a:t>
            </a:r>
            <a:r>
              <a:rPr lang="en-US" sz="3600" b="1" dirty="0" smtClean="0"/>
              <a:t> Martin, and Dr. </a:t>
            </a:r>
            <a:r>
              <a:rPr lang="en-US" sz="3600" b="1" dirty="0" smtClean="0"/>
              <a:t>Kenneth </a:t>
            </a:r>
            <a:r>
              <a:rPr lang="en-US" sz="3600" b="1" dirty="0" err="1" smtClean="0"/>
              <a:t>Fortino</a:t>
            </a:r>
            <a:r>
              <a:rPr lang="en-US" sz="3600" b="1" dirty="0" smtClean="0"/>
              <a:t>; </a:t>
            </a:r>
            <a:r>
              <a:rPr lang="en-US" sz="3600" b="1" dirty="0" smtClean="0"/>
              <a:t>Department </a:t>
            </a:r>
            <a:r>
              <a:rPr lang="en-US" sz="3600" b="1" dirty="0"/>
              <a:t>of </a:t>
            </a:r>
            <a:r>
              <a:rPr lang="en-US" sz="3600" b="1" dirty="0" smtClean="0"/>
              <a:t>Biological and Environmental Science, Longwood </a:t>
            </a:r>
            <a:r>
              <a:rPr lang="en-US" sz="3600" b="1" dirty="0"/>
              <a:t>University, </a:t>
            </a:r>
            <a:r>
              <a:rPr lang="en-US" sz="3600" b="1" dirty="0" smtClean="0"/>
              <a:t>201 High St., Farmville</a:t>
            </a:r>
            <a:r>
              <a:rPr lang="en-US" sz="3600" b="1" dirty="0"/>
              <a:t>, VA 23909</a:t>
            </a:r>
          </a:p>
        </p:txBody>
      </p:sp>
      <p:sp>
        <p:nvSpPr>
          <p:cNvPr id="1035" name="Text Box 184"/>
          <p:cNvSpPr txBox="1">
            <a:spLocks noChangeArrowheads="1"/>
          </p:cNvSpPr>
          <p:nvPr/>
        </p:nvSpPr>
        <p:spPr bwMode="auto">
          <a:xfrm>
            <a:off x="600808" y="4840941"/>
            <a:ext cx="12556881" cy="4077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320" tIns="37658" rIns="75320" bIns="37658">
            <a:spAutoFit/>
          </a:bodyPr>
          <a:lstStyle/>
          <a:p>
            <a:r>
              <a:rPr lang="en-US" sz="2300" dirty="0" smtClean="0"/>
              <a:t>	The factors that control carbon cycling are key components in the ways the ecosystem responds to climate </a:t>
            </a:r>
            <a:r>
              <a:rPr lang="en-US" sz="2300" dirty="0" smtClean="0"/>
              <a:t>change </a:t>
            </a:r>
            <a:r>
              <a:rPr lang="en-US" sz="2400" dirty="0" smtClean="0"/>
              <a:t>(Navel </a:t>
            </a:r>
            <a:r>
              <a:rPr lang="en-US" sz="2400" dirty="0" smtClean="0"/>
              <a:t>et al., </a:t>
            </a:r>
            <a:r>
              <a:rPr lang="en-US" sz="2400" dirty="0" smtClean="0"/>
              <a:t>2011)</a:t>
            </a:r>
            <a:r>
              <a:rPr lang="en-US" sz="2300" dirty="0" smtClean="0"/>
              <a:t>. </a:t>
            </a:r>
            <a:r>
              <a:rPr lang="en-US" sz="2300" dirty="0" smtClean="0"/>
              <a:t>There is a gap in the knowledge of carbon cycling as to what role small ponds are taking in the carbon dioxide production and organic material </a:t>
            </a:r>
            <a:r>
              <a:rPr lang="en-US" sz="2300" dirty="0" smtClean="0"/>
              <a:t>storage </a:t>
            </a:r>
            <a:r>
              <a:rPr lang="en-US" sz="2400" dirty="0" smtClean="0"/>
              <a:t>(Navel </a:t>
            </a:r>
            <a:r>
              <a:rPr lang="en-US" sz="2400" dirty="0" smtClean="0"/>
              <a:t>et al., </a:t>
            </a:r>
            <a:r>
              <a:rPr lang="en-US" sz="2400" dirty="0" smtClean="0"/>
              <a:t>2011)</a:t>
            </a:r>
            <a:r>
              <a:rPr lang="en-US" sz="2300" dirty="0" smtClean="0"/>
              <a:t>. </a:t>
            </a:r>
            <a:r>
              <a:rPr lang="en-US" sz="2300" dirty="0" smtClean="0"/>
              <a:t>Small ponds store large amounts of organic carbon within their sediments due to the ability to capture organic material from surrounding </a:t>
            </a:r>
            <a:r>
              <a:rPr lang="en-US" sz="2300" dirty="0" smtClean="0"/>
              <a:t>watershed </a:t>
            </a:r>
            <a:r>
              <a:rPr lang="en-US" sz="2400" dirty="0" smtClean="0"/>
              <a:t>(Navel </a:t>
            </a:r>
            <a:r>
              <a:rPr lang="en-US" sz="2400" dirty="0" smtClean="0"/>
              <a:t>et al., </a:t>
            </a:r>
            <a:r>
              <a:rPr lang="en-US" sz="2400" dirty="0" smtClean="0"/>
              <a:t>2011)</a:t>
            </a:r>
            <a:r>
              <a:rPr lang="en-US" sz="2300" dirty="0" smtClean="0"/>
              <a:t>.  </a:t>
            </a:r>
            <a:r>
              <a:rPr lang="en-US" sz="2300" dirty="0" smtClean="0"/>
              <a:t>Carbon </a:t>
            </a:r>
            <a:r>
              <a:rPr lang="en-US" sz="2300" dirty="0" smtClean="0"/>
              <a:t>that remains </a:t>
            </a:r>
            <a:r>
              <a:rPr lang="en-US" sz="2300" dirty="0" smtClean="0"/>
              <a:t>in the lake sediments can be subtracted from atmospheric </a:t>
            </a:r>
            <a:r>
              <a:rPr lang="en-US" sz="2300" dirty="0" smtClean="0"/>
              <a:t>carbon, </a:t>
            </a:r>
            <a:r>
              <a:rPr lang="en-US" sz="2300" dirty="0" smtClean="0"/>
              <a:t>which can </a:t>
            </a:r>
            <a:r>
              <a:rPr lang="en-US" sz="2300" dirty="0" smtClean="0"/>
              <a:t>alleviate the effects </a:t>
            </a:r>
            <a:r>
              <a:rPr lang="en-US" sz="2300" dirty="0" smtClean="0"/>
              <a:t>of climate change; yet organic carbon that is washed into the lake is consumed by sediment microorganisms, the carbon will return to the atmosphere as carbon </a:t>
            </a:r>
            <a:r>
              <a:rPr lang="en-US" sz="2300" dirty="0" smtClean="0"/>
              <a:t>dioxide </a:t>
            </a:r>
            <a:r>
              <a:rPr lang="en-US" sz="2400" dirty="0" smtClean="0"/>
              <a:t>(Pond et. al, 2012)</a:t>
            </a:r>
            <a:r>
              <a:rPr lang="en-US" sz="2300" dirty="0" smtClean="0"/>
              <a:t>.  Sediment </a:t>
            </a:r>
            <a:r>
              <a:rPr lang="en-US" sz="2300" dirty="0" err="1" smtClean="0"/>
              <a:t>macroinvertebrates</a:t>
            </a:r>
            <a:r>
              <a:rPr lang="en-US" sz="2300" dirty="0" smtClean="0"/>
              <a:t> have been shown to alter sediment metabolic processes, and therefore may affect organic carbon storage in ponds.  The </a:t>
            </a:r>
            <a:r>
              <a:rPr lang="en-US" sz="2300" dirty="0" smtClean="0"/>
              <a:t>main objective of the study is </a:t>
            </a:r>
            <a:r>
              <a:rPr lang="en-US" sz="2300" dirty="0" smtClean="0"/>
              <a:t>to evaluate the variation in organic matter and </a:t>
            </a:r>
            <a:r>
              <a:rPr lang="en-US" sz="2300" dirty="0" err="1" smtClean="0"/>
              <a:t>macroinvertabrate</a:t>
            </a:r>
            <a:r>
              <a:rPr lang="en-US" sz="2300" dirty="0" smtClean="0"/>
              <a:t> communities within a small pond.</a:t>
            </a:r>
            <a:endParaRPr lang="en-US" sz="2300" dirty="0"/>
          </a:p>
        </p:txBody>
      </p:sp>
      <p:sp>
        <p:nvSpPr>
          <p:cNvPr id="1036" name="Text Box 78"/>
          <p:cNvSpPr txBox="1">
            <a:spLocks noChangeArrowheads="1"/>
          </p:cNvSpPr>
          <p:nvPr/>
        </p:nvSpPr>
        <p:spPr bwMode="auto">
          <a:xfrm>
            <a:off x="5347189" y="4034117"/>
            <a:ext cx="3283546" cy="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320" tIns="37658" rIns="75320" bIns="37658">
            <a:spAutoFit/>
          </a:bodyPr>
          <a:lstStyle/>
          <a:p>
            <a:pPr defTabSz="3709973"/>
            <a:r>
              <a:rPr lang="en-US" sz="4500" b="1" dirty="0"/>
              <a:t>Introduction</a:t>
            </a:r>
          </a:p>
        </p:txBody>
      </p:sp>
      <p:sp>
        <p:nvSpPr>
          <p:cNvPr id="1038" name="TextBox 68"/>
          <p:cNvSpPr txBox="1">
            <a:spLocks noChangeArrowheads="1"/>
          </p:cNvSpPr>
          <p:nvPr/>
        </p:nvSpPr>
        <p:spPr bwMode="auto">
          <a:xfrm>
            <a:off x="685800" y="11461292"/>
            <a:ext cx="11835912" cy="629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484" tIns="37742" rIns="75484" bIns="37742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300" dirty="0" smtClean="0"/>
              <a:t> Samples </a:t>
            </a:r>
            <a:r>
              <a:rPr lang="en-US" sz="2300" dirty="0" smtClean="0"/>
              <a:t>were collected from </a:t>
            </a:r>
            <a:r>
              <a:rPr lang="en-US" sz="2300" dirty="0" err="1" smtClean="0"/>
              <a:t>Wilcke’s</a:t>
            </a:r>
            <a:r>
              <a:rPr lang="en-US" sz="2300" dirty="0" smtClean="0"/>
              <a:t> Lake, east </a:t>
            </a:r>
            <a:r>
              <a:rPr lang="en-US" sz="2300" dirty="0" smtClean="0"/>
              <a:t>of the island </a:t>
            </a:r>
            <a:r>
              <a:rPr lang="en-US" sz="2300" dirty="0" smtClean="0"/>
              <a:t>(open samples) and </a:t>
            </a:r>
            <a:r>
              <a:rPr lang="en-US" sz="2300" dirty="0" smtClean="0"/>
              <a:t>about </a:t>
            </a:r>
            <a:r>
              <a:rPr lang="en-US" sz="2300" dirty="0" smtClean="0"/>
              <a:t>20m from the south shore (littoral samples)</a:t>
            </a:r>
          </a:p>
          <a:p>
            <a:pPr algn="just">
              <a:buFont typeface="Arial" pitchFamily="34" charset="0"/>
              <a:buChar char="•"/>
            </a:pPr>
            <a:endParaRPr lang="en-US" sz="23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Three replicate samples were collected  with an  </a:t>
            </a:r>
            <a:r>
              <a:rPr lang="en-US" sz="2400" dirty="0" err="1" smtClean="0"/>
              <a:t>Ekman</a:t>
            </a:r>
            <a:r>
              <a:rPr lang="en-US" sz="2400" dirty="0" smtClean="0"/>
              <a:t> dredge</a:t>
            </a:r>
            <a:r>
              <a:rPr lang="en-US" sz="2400" dirty="0" smtClean="0"/>
              <a:t>.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The percent organic matter in the sediment was determined using loss on ignition (LOI) at 550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C.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Samples </a:t>
            </a:r>
            <a:r>
              <a:rPr lang="en-US" sz="2400" dirty="0" smtClean="0"/>
              <a:t>were washed through a 250</a:t>
            </a:r>
            <a:r>
              <a:rPr lang="el-GR" sz="2400" dirty="0" smtClean="0"/>
              <a:t>μ</a:t>
            </a:r>
            <a:r>
              <a:rPr lang="en-US" sz="2400" dirty="0" smtClean="0"/>
              <a:t>m mesh in the field and preserved in 70% ethanol</a:t>
            </a:r>
            <a:r>
              <a:rPr lang="en-US" sz="2400" dirty="0" smtClean="0"/>
              <a:t>.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In the lab CPOM was removed from the sample </a:t>
            </a:r>
            <a:r>
              <a:rPr lang="en-US" sz="2400" dirty="0" smtClean="0"/>
              <a:t>using a </a:t>
            </a:r>
            <a:r>
              <a:rPr lang="en-US" sz="2400" dirty="0" smtClean="0"/>
              <a:t>1mm </a:t>
            </a:r>
            <a:r>
              <a:rPr lang="en-US" sz="2400" dirty="0" smtClean="0"/>
              <a:t>sieve and dried at 50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C. </a:t>
            </a: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Macroinvertabrates</a:t>
            </a:r>
            <a:r>
              <a:rPr lang="en-US" sz="2400" dirty="0" smtClean="0"/>
              <a:t> were removed from the sediments using </a:t>
            </a:r>
            <a:r>
              <a:rPr lang="en-US" sz="2400" dirty="0" smtClean="0"/>
              <a:t>a dissecting </a:t>
            </a:r>
            <a:r>
              <a:rPr lang="en-US" sz="2400" dirty="0" smtClean="0"/>
              <a:t>scope, identified and enumerated.</a:t>
            </a:r>
          </a:p>
          <a:p>
            <a:pPr lvl="0">
              <a:buFont typeface="Arial" pitchFamily="34" charset="0"/>
              <a:buChar char="•"/>
            </a:pPr>
            <a:endParaRPr lang="en-US" sz="2400" dirty="0" smtClean="0"/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Statistical analysis was performed in R.</a:t>
            </a:r>
            <a:endParaRPr lang="en-US" sz="2400" dirty="0" smtClean="0"/>
          </a:p>
          <a:p>
            <a:pPr algn="just"/>
            <a:endParaRPr lang="en-US" sz="2300" dirty="0" smtClean="0"/>
          </a:p>
        </p:txBody>
      </p:sp>
      <p:sp>
        <p:nvSpPr>
          <p:cNvPr id="1039" name="TextBox 69"/>
          <p:cNvSpPr txBox="1">
            <a:spLocks noChangeArrowheads="1"/>
          </p:cNvSpPr>
          <p:nvPr/>
        </p:nvSpPr>
        <p:spPr bwMode="auto">
          <a:xfrm>
            <a:off x="2286000" y="9746882"/>
            <a:ext cx="9252438" cy="76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484" tIns="37742" rIns="75484" bIns="37742">
            <a:spAutoFit/>
          </a:bodyPr>
          <a:lstStyle/>
          <a:p>
            <a:pPr algn="ctr"/>
            <a:r>
              <a:rPr lang="en-US" sz="4500" b="1" dirty="0" smtClean="0"/>
              <a:t>Methods</a:t>
            </a:r>
            <a:endParaRPr lang="en-US" sz="4500" b="1" dirty="0"/>
          </a:p>
        </p:txBody>
      </p:sp>
      <p:sp>
        <p:nvSpPr>
          <p:cNvPr id="1040" name="Text Box 79"/>
          <p:cNvSpPr txBox="1">
            <a:spLocks noChangeArrowheads="1"/>
          </p:cNvSpPr>
          <p:nvPr/>
        </p:nvSpPr>
        <p:spPr bwMode="auto">
          <a:xfrm>
            <a:off x="16306800" y="4343400"/>
            <a:ext cx="7209692" cy="146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320" tIns="37658" rIns="75320" bIns="37658">
            <a:spAutoFit/>
          </a:bodyPr>
          <a:lstStyle/>
          <a:p>
            <a:pPr algn="ctr" defTabSz="3709973"/>
            <a:r>
              <a:rPr lang="en-US" sz="4500" b="1" dirty="0" smtClean="0"/>
              <a:t>CPOM is greater in littoral zones than open</a:t>
            </a:r>
            <a:endParaRPr lang="en-US" sz="4500" b="1" dirty="0"/>
          </a:p>
        </p:txBody>
      </p:sp>
      <p:sp>
        <p:nvSpPr>
          <p:cNvPr id="1045" name="TextBox 76"/>
          <p:cNvSpPr txBox="1">
            <a:spLocks noChangeArrowheads="1"/>
          </p:cNvSpPr>
          <p:nvPr/>
        </p:nvSpPr>
        <p:spPr bwMode="auto">
          <a:xfrm>
            <a:off x="600808" y="26087294"/>
            <a:ext cx="36288785" cy="103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84" tIns="37742" rIns="75484" bIns="37742">
            <a:spAutoFit/>
          </a:bodyPr>
          <a:lstStyle/>
          <a:p>
            <a:pPr marL="377419" indent="-377419"/>
            <a:r>
              <a:rPr lang="en-US" sz="1500" dirty="0" smtClean="0"/>
              <a:t>	 (</a:t>
            </a:r>
            <a:r>
              <a:rPr lang="en-US" sz="1500" dirty="0"/>
              <a:t>1</a:t>
            </a:r>
            <a:r>
              <a:rPr lang="en-US" sz="1500" dirty="0" smtClean="0"/>
              <a:t>) Colwell, R. "Biodiversity: Concepts, Patterns and Measurement". </a:t>
            </a:r>
            <a:r>
              <a:rPr lang="en-US" sz="1500" i="1" dirty="0" smtClean="0"/>
              <a:t>The Princeton Guide to Ecology</a:t>
            </a:r>
            <a:r>
              <a:rPr lang="en-US" sz="1500" dirty="0" smtClean="0"/>
              <a:t>. Princeton: Princeton University Press. pp. 257–263. (2009). (2) </a:t>
            </a:r>
            <a:r>
              <a:rPr lang="en-US" sz="1500" dirty="0" err="1" smtClean="0"/>
              <a:t>Koljonen</a:t>
            </a:r>
            <a:r>
              <a:rPr lang="en-US" sz="1500" dirty="0" smtClean="0"/>
              <a:t>, S. Quantifying the effects of in-stream habitat structure and discharge on leaf retention: implications for stream restoration no access. </a:t>
            </a:r>
            <a:r>
              <a:rPr lang="en-US" sz="1500" i="1" dirty="0" smtClean="0"/>
              <a:t>Freshwater Science</a:t>
            </a:r>
            <a:r>
              <a:rPr lang="en-US" sz="1500" dirty="0" smtClean="0"/>
              <a:t>, </a:t>
            </a:r>
            <a:r>
              <a:rPr lang="en-US" sz="1500" i="1" dirty="0" smtClean="0"/>
              <a:t>31</a:t>
            </a:r>
            <a:r>
              <a:rPr lang="en-US" sz="1500" dirty="0" smtClean="0"/>
              <a:t>(4), 1121-1130. (2012). (3) </a:t>
            </a:r>
            <a:r>
              <a:rPr lang="en-US" sz="1500" dirty="0" err="1" smtClean="0"/>
              <a:t>Kominoski</a:t>
            </a:r>
            <a:r>
              <a:rPr lang="en-US" sz="1500" dirty="0" smtClean="0"/>
              <a:t>, J. "Conservation from the bottom up: forecasting effects of global change on dynamics of  organic matter and </a:t>
            </a:r>
            <a:r>
              <a:rPr lang="en-US" sz="1500" dirty="0" err="1" smtClean="0"/>
              <a:t>managemen</a:t>
            </a:r>
            <a:r>
              <a:rPr lang="en-US" sz="1500" dirty="0" smtClean="0"/>
              <a:t> needs for river networks." </a:t>
            </a:r>
            <a:r>
              <a:rPr lang="en-US" sz="1500" i="1" dirty="0" smtClean="0"/>
              <a:t>Freshwater Science</a:t>
            </a:r>
            <a:r>
              <a:rPr lang="en-US" sz="1500" dirty="0" smtClean="0"/>
              <a:t>. </a:t>
            </a:r>
            <a:r>
              <a:rPr lang="en-US" sz="1500" dirty="0" smtClean="0"/>
              <a:t>(2012). </a:t>
            </a:r>
            <a:r>
              <a:rPr lang="en-US" sz="1500" dirty="0" smtClean="0"/>
              <a:t>( 4) </a:t>
            </a:r>
            <a:r>
              <a:rPr lang="en-US" sz="1600" dirty="0" smtClean="0"/>
              <a:t>Navel, S. The shredding activity of </a:t>
            </a:r>
            <a:r>
              <a:rPr lang="en-US" sz="1600" dirty="0" err="1" smtClean="0"/>
              <a:t>gammarids</a:t>
            </a:r>
            <a:r>
              <a:rPr lang="en-US" sz="1600" dirty="0" smtClean="0"/>
              <a:t> facilitates the processing of organic matter by the subterranean amphipod </a:t>
            </a:r>
            <a:r>
              <a:rPr lang="en-US" sz="1600" dirty="0" err="1" smtClean="0"/>
              <a:t>niphargus</a:t>
            </a:r>
            <a:r>
              <a:rPr lang="en-US" sz="1600" dirty="0" smtClean="0"/>
              <a:t> </a:t>
            </a:r>
            <a:r>
              <a:rPr lang="en-US" sz="1600" dirty="0" err="1" smtClean="0"/>
              <a:t>rhenorhodanensis</a:t>
            </a:r>
            <a:r>
              <a:rPr lang="en-US" sz="1600" dirty="0" smtClean="0"/>
              <a:t>. </a:t>
            </a:r>
            <a:r>
              <a:rPr lang="en-US" sz="1600" i="1" dirty="0" smtClean="0"/>
              <a:t>Freshwater Biology</a:t>
            </a:r>
            <a:r>
              <a:rPr lang="en-US" sz="1600" dirty="0" smtClean="0"/>
              <a:t>, </a:t>
            </a:r>
            <a:r>
              <a:rPr lang="en-US" sz="1600" i="1" dirty="0" smtClean="0"/>
              <a:t>56</a:t>
            </a:r>
            <a:r>
              <a:rPr lang="en-US" sz="1600" dirty="0" smtClean="0"/>
              <a:t>(3), 481-490. (2011</a:t>
            </a:r>
            <a:r>
              <a:rPr lang="en-US" sz="1600" dirty="0" smtClean="0"/>
              <a:t>). (</a:t>
            </a:r>
            <a:r>
              <a:rPr lang="en-US" sz="1500" dirty="0" smtClean="0"/>
              <a:t>5</a:t>
            </a:r>
            <a:r>
              <a:rPr lang="en-US" sz="1500" dirty="0" smtClean="0"/>
              <a:t>) </a:t>
            </a:r>
            <a:r>
              <a:rPr lang="en-US" sz="1600" dirty="0" smtClean="0"/>
              <a:t>Pond, G. Biodiversity loss in </a:t>
            </a:r>
            <a:r>
              <a:rPr lang="en-US" sz="1600" dirty="0" err="1" smtClean="0"/>
              <a:t>appalachian</a:t>
            </a:r>
            <a:r>
              <a:rPr lang="en-US" sz="1600" dirty="0" smtClean="0"/>
              <a:t> headwater streams (</a:t>
            </a:r>
            <a:r>
              <a:rPr lang="en-US" sz="1600" dirty="0" err="1" smtClean="0"/>
              <a:t>kentucky</a:t>
            </a:r>
            <a:r>
              <a:rPr lang="en-US" sz="1600" dirty="0" smtClean="0"/>
              <a:t>, </a:t>
            </a:r>
            <a:r>
              <a:rPr lang="en-US" sz="1600" dirty="0" err="1" smtClean="0"/>
              <a:t>usa</a:t>
            </a:r>
            <a:r>
              <a:rPr lang="en-US" sz="1600" dirty="0" smtClean="0"/>
              <a:t>): </a:t>
            </a:r>
            <a:r>
              <a:rPr lang="en-US" sz="1600" dirty="0" err="1" smtClean="0"/>
              <a:t>Plecoptera</a:t>
            </a:r>
            <a:r>
              <a:rPr lang="en-US" sz="1600" dirty="0" smtClean="0"/>
              <a:t> and </a:t>
            </a:r>
            <a:r>
              <a:rPr lang="en-US" sz="1600" dirty="0" err="1" smtClean="0"/>
              <a:t>trichoptera</a:t>
            </a:r>
            <a:r>
              <a:rPr lang="en-US" sz="1600" dirty="0" smtClean="0"/>
              <a:t> communities. </a:t>
            </a:r>
            <a:r>
              <a:rPr lang="en-US" sz="1600" i="1" dirty="0" err="1" smtClean="0"/>
              <a:t>Hydrobiologia</a:t>
            </a:r>
            <a:r>
              <a:rPr lang="en-US" sz="1600" dirty="0" smtClean="0"/>
              <a:t>, 679(1), 97-117. (2012</a:t>
            </a:r>
            <a:r>
              <a:rPr lang="en-US" sz="1600" dirty="0" smtClean="0"/>
              <a:t>).</a:t>
            </a:r>
            <a:endParaRPr lang="en-US" sz="1500" dirty="0" smtClean="0"/>
          </a:p>
          <a:p>
            <a:pPr marL="377419" indent="-377419"/>
            <a:endParaRPr lang="en-US" sz="1500" i="1" dirty="0"/>
          </a:p>
        </p:txBody>
      </p:sp>
      <p:sp>
        <p:nvSpPr>
          <p:cNvPr id="1046" name="Text Box 184"/>
          <p:cNvSpPr txBox="1">
            <a:spLocks noChangeArrowheads="1"/>
          </p:cNvSpPr>
          <p:nvPr/>
        </p:nvSpPr>
        <p:spPr bwMode="auto">
          <a:xfrm>
            <a:off x="14630400" y="23926800"/>
            <a:ext cx="10754458" cy="78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320" tIns="37658" rIns="75320" bIns="37658">
            <a:spAutoFit/>
          </a:bodyPr>
          <a:lstStyle/>
          <a:p>
            <a:pPr defTabSz="3709973">
              <a:spcBef>
                <a:spcPct val="50000"/>
              </a:spcBef>
            </a:pPr>
            <a:r>
              <a:rPr lang="en-US" sz="2300" dirty="0" smtClean="0">
                <a:ea typeface="SimHei" pitchFamily="49" charset="-122"/>
                <a:cs typeface="宋体" pitchFamily="2" charset="-122"/>
              </a:rPr>
              <a:t>We </a:t>
            </a:r>
            <a:r>
              <a:rPr lang="en-US" sz="2300" dirty="0">
                <a:ea typeface="SimHei" pitchFamily="49" charset="-122"/>
                <a:cs typeface="宋体" pitchFamily="2" charset="-122"/>
              </a:rPr>
              <a:t>thank Longwood University’s </a:t>
            </a:r>
            <a:r>
              <a:rPr lang="en-US" sz="2300" dirty="0" smtClean="0">
                <a:ea typeface="SimHei" pitchFamily="49" charset="-122"/>
                <a:cs typeface="宋体" pitchFamily="2" charset="-122"/>
              </a:rPr>
              <a:t>Cook-Cole Fund and the Department of Biological and Environmental Science for financial support and instrumentation.</a:t>
            </a:r>
            <a:endParaRPr lang="en-US" sz="2300" dirty="0">
              <a:ea typeface="SimHei" pitchFamily="49" charset="-122"/>
              <a:cs typeface="宋体" pitchFamily="2" charset="-122"/>
            </a:endParaRPr>
          </a:p>
        </p:txBody>
      </p:sp>
      <p:sp>
        <p:nvSpPr>
          <p:cNvPr id="1048" name="TextBox 75"/>
          <p:cNvSpPr txBox="1">
            <a:spLocks noChangeArrowheads="1"/>
          </p:cNvSpPr>
          <p:nvPr/>
        </p:nvSpPr>
        <p:spPr bwMode="auto">
          <a:xfrm>
            <a:off x="17602200" y="22860000"/>
            <a:ext cx="5347188" cy="76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5484" tIns="37742" rIns="75484" bIns="37742">
            <a:spAutoFit/>
          </a:bodyPr>
          <a:lstStyle/>
          <a:p>
            <a:r>
              <a:rPr lang="en-US" sz="4500" b="1" dirty="0"/>
              <a:t>Acknowledgement</a:t>
            </a:r>
          </a:p>
        </p:txBody>
      </p:sp>
      <p:sp>
        <p:nvSpPr>
          <p:cNvPr id="4557" name="Text Box 244"/>
          <p:cNvSpPr txBox="1">
            <a:spLocks noChangeArrowheads="1"/>
          </p:cNvSpPr>
          <p:nvPr/>
        </p:nvSpPr>
        <p:spPr bwMode="auto">
          <a:xfrm>
            <a:off x="15773400" y="13258800"/>
            <a:ext cx="8711712" cy="21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320" tIns="37658" rIns="75320" bIns="37658">
            <a:spAutoFit/>
          </a:bodyPr>
          <a:lstStyle/>
          <a:p>
            <a:pPr algn="ctr" defTabSz="3709973"/>
            <a:r>
              <a:rPr lang="en-US" sz="4500" b="1" dirty="0" smtClean="0"/>
              <a:t>The greater the mass of CPOM the greater percent of OM in the sediments</a:t>
            </a:r>
            <a:endParaRPr lang="en-US" sz="4500" b="1" dirty="0"/>
          </a:p>
        </p:txBody>
      </p:sp>
      <p:sp>
        <p:nvSpPr>
          <p:cNvPr id="4575" name="Text Box 244"/>
          <p:cNvSpPr txBox="1">
            <a:spLocks noChangeArrowheads="1"/>
          </p:cNvSpPr>
          <p:nvPr/>
        </p:nvSpPr>
        <p:spPr bwMode="auto">
          <a:xfrm>
            <a:off x="26365682" y="13106400"/>
            <a:ext cx="9134505" cy="21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320" tIns="37658" rIns="75320" bIns="37658">
            <a:spAutoFit/>
          </a:bodyPr>
          <a:lstStyle/>
          <a:p>
            <a:pPr algn="ctr" defTabSz="3709973"/>
            <a:r>
              <a:rPr lang="en-US" sz="4500" b="1" dirty="0" err="1" smtClean="0"/>
              <a:t>Macroinvertabrates</a:t>
            </a:r>
            <a:r>
              <a:rPr lang="en-US" sz="4500" b="1" dirty="0" smtClean="0"/>
              <a:t> abundance and </a:t>
            </a:r>
          </a:p>
          <a:p>
            <a:pPr algn="ctr" defTabSz="3709973"/>
            <a:r>
              <a:rPr lang="en-US" sz="4500" b="1" dirty="0" smtClean="0"/>
              <a:t>identities varies between </a:t>
            </a:r>
          </a:p>
          <a:p>
            <a:pPr algn="ctr" defTabSz="3709973"/>
            <a:r>
              <a:rPr lang="en-US" sz="4500" b="1" dirty="0" smtClean="0"/>
              <a:t>littoral and open zones</a:t>
            </a:r>
            <a:endParaRPr lang="en-US" sz="45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74600" y="5867400"/>
            <a:ext cx="12115800" cy="716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97000" y="15392400"/>
            <a:ext cx="12115800" cy="703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944600" y="5715000"/>
            <a:ext cx="12115800" cy="738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88800" y="15087600"/>
            <a:ext cx="12801600" cy="876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244"/>
          <p:cNvSpPr txBox="1">
            <a:spLocks noChangeArrowheads="1"/>
          </p:cNvSpPr>
          <p:nvPr/>
        </p:nvSpPr>
        <p:spPr bwMode="auto">
          <a:xfrm>
            <a:off x="26670000" y="4572000"/>
            <a:ext cx="8830641" cy="146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5320" tIns="37658" rIns="75320" bIns="37658">
            <a:spAutoFit/>
          </a:bodyPr>
          <a:lstStyle/>
          <a:p>
            <a:pPr algn="ctr" defTabSz="3709973"/>
            <a:r>
              <a:rPr lang="en-US" sz="4500" b="1" dirty="0" smtClean="0"/>
              <a:t>The greater the CPOM the greater </a:t>
            </a:r>
          </a:p>
          <a:p>
            <a:pPr algn="ctr" defTabSz="3709973"/>
            <a:r>
              <a:rPr lang="en-US" sz="4500" b="1" dirty="0" smtClean="0"/>
              <a:t>the insects / m^2 </a:t>
            </a:r>
            <a:endParaRPr lang="en-US" sz="4500" b="1" dirty="0"/>
          </a:p>
        </p:txBody>
      </p:sp>
      <p:sp>
        <p:nvSpPr>
          <p:cNvPr id="34" name="TextBox 69"/>
          <p:cNvSpPr txBox="1">
            <a:spLocks noChangeArrowheads="1"/>
          </p:cNvSpPr>
          <p:nvPr/>
        </p:nvSpPr>
        <p:spPr bwMode="auto">
          <a:xfrm>
            <a:off x="2057400" y="18745200"/>
            <a:ext cx="9252438" cy="76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484" tIns="37742" rIns="75484" bIns="37742">
            <a:spAutoFit/>
          </a:bodyPr>
          <a:lstStyle/>
          <a:p>
            <a:pPr algn="ctr"/>
            <a:r>
              <a:rPr lang="en-US" sz="4500" b="1" dirty="0" smtClean="0"/>
              <a:t>Conclusion</a:t>
            </a:r>
            <a:endParaRPr lang="en-US" sz="4500" b="1" dirty="0"/>
          </a:p>
        </p:txBody>
      </p:sp>
      <p:sp>
        <p:nvSpPr>
          <p:cNvPr id="38" name="TextBox 68"/>
          <p:cNvSpPr txBox="1">
            <a:spLocks noChangeArrowheads="1"/>
          </p:cNvSpPr>
          <p:nvPr/>
        </p:nvSpPr>
        <p:spPr bwMode="auto">
          <a:xfrm>
            <a:off x="813288" y="20269200"/>
            <a:ext cx="11835912" cy="29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5484" tIns="37742" rIns="75484" bIns="37742">
            <a:spAutoFit/>
          </a:bodyPr>
          <a:lstStyle/>
          <a:p>
            <a:pPr marL="457200" indent="-457200" algn="just"/>
            <a:r>
              <a:rPr lang="en-US" sz="2300" dirty="0" smtClean="0"/>
              <a:t>1)	How does the abundance of CPOM affect the species richness of </a:t>
            </a:r>
            <a:r>
              <a:rPr lang="en-US" sz="2300" dirty="0" err="1" smtClean="0"/>
              <a:t>macroinvertebrates</a:t>
            </a:r>
            <a:r>
              <a:rPr lang="en-US" sz="2300" dirty="0" smtClean="0"/>
              <a:t>?</a:t>
            </a:r>
          </a:p>
          <a:p>
            <a:pPr marL="457200" indent="-457200" algn="just"/>
            <a:r>
              <a:rPr lang="en-US" sz="2300" dirty="0" smtClean="0"/>
              <a:t>	</a:t>
            </a:r>
            <a:r>
              <a:rPr lang="en-US" sz="2300" b="1" dirty="0" smtClean="0"/>
              <a:t>The littoral area had a greater abundance of CPOM which was correlated with a greater abundance of </a:t>
            </a:r>
            <a:r>
              <a:rPr lang="en-US" sz="2300" b="1" dirty="0" err="1" smtClean="0"/>
              <a:t>macroinvertebrates</a:t>
            </a:r>
            <a:r>
              <a:rPr lang="en-US" sz="2300" b="1" dirty="0" smtClean="0"/>
              <a:t>. </a:t>
            </a:r>
            <a:r>
              <a:rPr lang="en-US" sz="2300" dirty="0" smtClean="0"/>
              <a:t>	</a:t>
            </a:r>
            <a:endParaRPr lang="en-US" sz="2300" dirty="0" smtClean="0"/>
          </a:p>
          <a:p>
            <a:pPr marL="457200" indent="-457200" algn="just"/>
            <a:endParaRPr lang="en-US" sz="2300" b="1" dirty="0" smtClean="0"/>
          </a:p>
          <a:p>
            <a:pPr marL="457200" indent="-457200" algn="just"/>
            <a:r>
              <a:rPr lang="en-US" sz="2300" b="1" dirty="0" smtClean="0"/>
              <a:t>Three of the 4 </a:t>
            </a:r>
            <a:r>
              <a:rPr lang="en-US" sz="2300" b="1" dirty="0" err="1" smtClean="0"/>
              <a:t>taxa</a:t>
            </a:r>
            <a:r>
              <a:rPr lang="en-US" sz="2300" b="1" dirty="0" smtClean="0"/>
              <a:t> found associated with the CPOM were predators and therefore not using the CPOM as a food source.  This suggests that the CPOM may be more important as habitat than as a direct source of energy for the </a:t>
            </a:r>
            <a:r>
              <a:rPr lang="en-US" sz="2300" b="1" dirty="0" err="1" smtClean="0"/>
              <a:t>macrobenthos</a:t>
            </a:r>
            <a:r>
              <a:rPr lang="en-US" sz="2300" b="1" dirty="0" smtClean="0"/>
              <a:t> in small ponds.</a:t>
            </a:r>
            <a:endParaRPr lang="en-US" sz="2300" dirty="0" smtClean="0"/>
          </a:p>
          <a:p>
            <a:pPr marL="457200" indent="-457200" algn="just">
              <a:buAutoNum type="arabicParenR" startAt="2"/>
            </a:pPr>
            <a:endParaRPr lang="en-US" sz="2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9_Con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9_Concours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7504</TotalTime>
  <Words>237</Words>
  <Application>Microsoft Office PowerPoint</Application>
  <PresentationFormat>Custom</PresentationFormat>
  <Paragraphs>34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9_Concourse</vt:lpstr>
      <vt:lpstr>Office Theme</vt:lpstr>
      <vt:lpstr>Slide 1</vt:lpstr>
    </vt:vector>
  </TitlesOfParts>
  <Company>University of Cincinnati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Theresa Reineke</dc:creator>
  <cp:lastModifiedBy>Leanna</cp:lastModifiedBy>
  <cp:revision>329</cp:revision>
  <dcterms:created xsi:type="dcterms:W3CDTF">2004-03-24T00:03:52Z</dcterms:created>
  <dcterms:modified xsi:type="dcterms:W3CDTF">2013-04-24T20:22:52Z</dcterms:modified>
</cp:coreProperties>
</file>